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74EA837-D213-4AE1-AA4C-2C4ACAF1C33A}">
          <p14:sldIdLst>
            <p14:sldId id="256"/>
            <p14:sldId id="257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DA86B-4682-469A-985E-6336B1436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65156F-BF9F-41AC-B41C-82CC7E1D5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87FE1-EF6D-4E8B-AA76-128500C8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FBFB01-796B-4FBC-9353-B06338EB8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ED6CA3-2475-4227-B0B6-A9FC54415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52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C186C-3A65-48EA-A657-E29BD28C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A80FDA-5A54-41D7-8A35-2604A6664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C26B01-76EE-41B6-8C2E-BE851BE03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C03FF9-A328-47D4-8CF5-D6E2B4B2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A96F73-B8A6-460D-A2FB-F163E2A92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80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65D66B-AD48-4DDE-8F93-D75317285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5ED640-7554-47DD-BA49-6FA0DD700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94086B-EEFD-446E-96FB-DFDEA413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409856-E34F-49D7-AA25-909D2F0FA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043F8A-88D5-4E20-86AB-96C9C355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1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5C468-955C-4B98-B521-2E8DA035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11062-1B0C-4F32-B676-660BE6073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35549-3D33-4DCB-9D2E-D2AD8BD3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1FE56A-8EDE-42C3-B70D-B52734DA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FF0686-BB64-4580-BDB4-DF04F4319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6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20727-ABD9-4704-84E6-BE229518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BD35EF-3FE0-4079-BC05-E0AECBF04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0B6E2B-BE68-434B-B2F0-D30B1FF00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6C579-3392-4B90-9956-3B5471476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CA3345-49BF-490E-811C-D328B271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1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11ED9-1D31-4203-B9B4-6807CF621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CB1621-C832-4694-AF0D-847F5AF09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E2BC42-F524-4DE4-8DFE-D16B0F08D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8A28B3-1B3E-4F39-8295-4266B817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FF3B48-54F4-4FAC-AA3A-84F1C944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B5506B-5629-4F73-951A-65F0E2329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22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2CCE9-601E-42FB-B3FB-268AA29DA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0A30A9-C7EF-47F9-8B6B-A73F96E9A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44C97D-C68E-4ABE-8812-E82AE6643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8BAE96-C0D3-4515-9EC0-D2A3E1A82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C0D107-05D9-43EB-A6F9-EBC536D81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4FF171-D4ED-434B-BD9F-99B62AD8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77C4AF-20AF-411D-8345-EF33DB9F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503684-6285-4C7F-B3BE-88355332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9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0A100-3A8E-45B1-A5A6-BD226328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E43108-F99D-4F2E-9636-A435E1AC7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02CF27-4A0C-4537-A5C4-845C8E1EF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417E65-833B-4D55-9D5B-8F8A199C6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7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53A3E1-658B-42BD-87AD-9FC9DCE9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69FA99-3D43-416E-B16F-69C26D936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379F19-782E-43B5-BDED-BC92A56C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51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412B0-7E7A-4A34-8F3F-366FAC53D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26B81-DF60-4A6B-BCA4-375942B7D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86840E-A2BE-4C17-840B-281755037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2B73F5-9590-40AE-9A12-E08395885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3EC6B5-F2F8-47B2-AA15-5DA703BA0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8BC5B1-64C8-4E55-80B0-9A8D9E0D5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2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48688-0395-480D-AE3F-88947971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7DA5B1-1F06-45D9-994C-235F8733A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3337EE-C471-4958-B83F-AAF08D821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CF8352-3A97-4848-BD86-F60AA978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C29240-107F-4281-9B21-254341C9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E86DD3-5F71-4431-8CFC-724D2C11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93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1FC7F6-8772-40B4-B7A7-12791EB98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50E35F-7FD1-4DE6-8CD4-BFB75EAB8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953B3-D3A5-44BD-82F6-45579838E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F32A7-12A1-4897-9B99-9DA979C1B2B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BD298-31B8-45A5-8C15-1A87562FD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763E17-C50C-4D60-9143-59C7AC19E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22A9-AE6D-4865-9947-934649512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79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5BFC1-E0D7-48ED-889A-2DBA5D60F4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Хомяк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786856-422D-438F-911F-BBD9BDDE3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ru-RU" dirty="0"/>
              <a:t>идентификационный номер</a:t>
            </a:r>
          </a:p>
        </p:txBody>
      </p:sp>
    </p:spTree>
    <p:extLst>
      <p:ext uri="{BB962C8B-B14F-4D97-AF65-F5344CB8AC3E}">
        <p14:creationId xmlns:p14="http://schemas.microsoft.com/office/powerpoint/2010/main" val="138265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7B5D7-9FE4-4CC3-87A3-CFDBCA03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3342"/>
          </a:xfrm>
        </p:spPr>
        <p:txBody>
          <a:bodyPr>
            <a:normAutofit/>
          </a:bodyPr>
          <a:lstStyle/>
          <a:p>
            <a:r>
              <a:rPr lang="ru-RU" sz="2400" dirty="0"/>
              <a:t>Описание вида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5E1A78-04F9-4E31-AF99-89B6EDA20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1278468"/>
            <a:ext cx="3530600" cy="235373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6AF6CF-4901-490F-8FEE-4A470807A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36106"/>
            <a:ext cx="3403600" cy="22673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323885-570A-4F6E-8A09-8E409E637DD7}"/>
              </a:ext>
            </a:extLst>
          </p:cNvPr>
          <p:cNvSpPr txBox="1"/>
          <p:nvPr/>
        </p:nvSpPr>
        <p:spPr>
          <a:xfrm>
            <a:off x="838200" y="1278468"/>
            <a:ext cx="66971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effectLst/>
                <a:ea typeface="Calibri" panose="020F0502020204030204" pitchFamily="34" charset="0"/>
              </a:rPr>
              <a:t>К семейству хомяков относятся небольшие, плотно сложенные грызуны с короткими конечностями, маленькими ушами и короткими хвостами. Длина тела варьируется от 5 до 34 см, хвоста от 0,7 до 10 см. Самки у некоторых видов крупнее самцов. Окраска густого меха на спине от пепельно- или буровато-серой до тёмной коричнево-охристой; на животе – чёрная, белая или серая.</a:t>
            </a: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AF9A1-A5A8-4269-B282-41A216EA844E}"/>
              </a:ext>
            </a:extLst>
          </p:cNvPr>
          <p:cNvSpPr txBox="1"/>
          <p:nvPr/>
        </p:nvSpPr>
        <p:spPr>
          <a:xfrm>
            <a:off x="4601635" y="3768684"/>
            <a:ext cx="67521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effectLst/>
                <a:ea typeface="Calibri" panose="020F0502020204030204" pitchFamily="34" charset="0"/>
              </a:rPr>
              <a:t>Слово «хомяк» произошло от др.-русск. 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хомѣкы</a:t>
            </a:r>
            <a:r>
              <a:rPr lang="ru-RU" sz="2000" dirty="0">
                <a:effectLst/>
                <a:ea typeface="Calibri" panose="020F0502020204030204" pitchFamily="34" charset="0"/>
              </a:rPr>
              <a:t>, ст.-слав. 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хомѣсторъ</a:t>
            </a:r>
            <a:r>
              <a:rPr lang="ru-RU" sz="2000" dirty="0">
                <a:effectLst/>
                <a:ea typeface="Calibri" panose="020F0502020204030204" pitchFamily="34" charset="0"/>
              </a:rPr>
              <a:t>. Славянские языки, возможно, позаимствовали его из древнеиранского; родственное слово – авестийское 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hamaēstar</a:t>
            </a:r>
            <a:r>
              <a:rPr lang="ru-RU" sz="2000" dirty="0">
                <a:effectLst/>
                <a:ea typeface="Calibri" panose="020F0502020204030204" pitchFamily="34" charset="0"/>
              </a:rPr>
              <a:t>, «враг, повергающий на землю» (имеется в виду, что хомяк нагибает стебли злаков к земле, чтобы достать семена). Д.-в.-н. 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hamustro</a:t>
            </a:r>
            <a:r>
              <a:rPr lang="ru-RU" sz="2000" dirty="0">
                <a:effectLst/>
                <a:ea typeface="Calibri" panose="020F0502020204030204" pitchFamily="34" charset="0"/>
              </a:rPr>
              <a:t> (откуда произошли современные англ. 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hamster</a:t>
            </a:r>
            <a:r>
              <a:rPr lang="ru-RU" sz="2000" dirty="0">
                <a:effectLst/>
                <a:ea typeface="Calibri" panose="020F0502020204030204" pitchFamily="34" charset="0"/>
              </a:rPr>
              <a:t> и нем. 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Hamster</a:t>
            </a:r>
            <a:r>
              <a:rPr lang="ru-RU" sz="2000" dirty="0">
                <a:effectLst/>
                <a:ea typeface="Calibri" panose="020F0502020204030204" pitchFamily="34" charset="0"/>
              </a:rPr>
              <a:t>) вероятно заимствовано из старославянского.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2745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AAB78-6AE8-46BB-BEE2-7DC2EF73A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Ареал обитания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9F8B48-AB54-4D40-B65D-05C52CC88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599"/>
            <a:ext cx="3257591" cy="21723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A71694-3954-4787-A3AA-F8BA3CF87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04" y="1371599"/>
            <a:ext cx="3257591" cy="21723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187BE0-CAC3-487B-9C4B-455868077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08" y="1371598"/>
            <a:ext cx="3105192" cy="21746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A25533-3A75-439B-A134-FF5074B928F0}"/>
              </a:ext>
            </a:extLst>
          </p:cNvPr>
          <p:cNvSpPr txBox="1"/>
          <p:nvPr/>
        </p:nvSpPr>
        <p:spPr>
          <a:xfrm>
            <a:off x="838201" y="3672976"/>
            <a:ext cx="32575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effectLst/>
                <a:ea typeface="Calibri" panose="020F0502020204030204" pitchFamily="34" charset="0"/>
              </a:rPr>
              <a:t>Обитатели Палеарктики; водятся в Центральной и Восточной Европе, Малой Азии, Сирии, Иране, Сибири, Монголии, Северном Китае и Корее. </a:t>
            </a:r>
            <a:endParaRPr lang="ru-R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7520CE-B5A0-46C4-86CB-3A72D710D770}"/>
              </a:ext>
            </a:extLst>
          </p:cNvPr>
          <p:cNvSpPr txBox="1"/>
          <p:nvPr/>
        </p:nvSpPr>
        <p:spPr>
          <a:xfrm>
            <a:off x="4467204" y="3765309"/>
            <a:ext cx="32575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/>
                <a:ea typeface="Calibri" panose="020F0502020204030204" pitchFamily="34" charset="0"/>
              </a:rPr>
              <a:t>В список Международной Красной книги занесены сирийский хомячок (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Mesocricetus</a:t>
            </a:r>
            <a:r>
              <a:rPr lang="ru-RU" sz="2000" dirty="0">
                <a:effectLst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auratus</a:t>
            </a:r>
            <a:r>
              <a:rPr lang="ru-RU" sz="2000" dirty="0">
                <a:effectLst/>
                <a:ea typeface="Calibri" panose="020F0502020204030204" pitchFamily="34" charset="0"/>
              </a:rPr>
              <a:t>) и хомячок Ньютона (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Mesocricetus</a:t>
            </a:r>
            <a:r>
              <a:rPr lang="ru-RU" sz="2000" dirty="0">
                <a:effectLst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newtoni</a:t>
            </a:r>
            <a:r>
              <a:rPr lang="ru-RU" sz="2000" dirty="0">
                <a:effectLst/>
                <a:ea typeface="Calibri" panose="020F0502020204030204" pitchFamily="34" charset="0"/>
              </a:rPr>
              <a:t>).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CDC069-B01F-4450-8764-3C9A57723839}"/>
              </a:ext>
            </a:extLst>
          </p:cNvPr>
          <p:cNvSpPr txBox="1"/>
          <p:nvPr/>
        </p:nvSpPr>
        <p:spPr>
          <a:xfrm>
            <a:off x="8096208" y="3719142"/>
            <a:ext cx="31051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/>
                <a:ea typeface="Calibri" panose="020F0502020204030204" pitchFamily="34" charset="0"/>
              </a:rPr>
              <a:t>В России водится 12 видов хомяков, относящихся к шести родам: 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крысовидные</a:t>
            </a:r>
            <a:r>
              <a:rPr lang="ru-RU" sz="2000" dirty="0">
                <a:effectLst/>
                <a:ea typeface="Calibri" panose="020F0502020204030204" pitchFamily="34" charset="0"/>
              </a:rPr>
              <a:t> хомячки, серые хомячки, мохноногие хомячки, средние хомяки, настоящие хомяки, 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эверсманновы</a:t>
            </a:r>
            <a:r>
              <a:rPr lang="ru-RU" sz="2000" dirty="0">
                <a:effectLst/>
                <a:ea typeface="Calibri" panose="020F0502020204030204" pitchFamily="34" charset="0"/>
              </a:rPr>
              <a:t> хомячки.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09312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229</Words>
  <Application>Microsoft Office PowerPoint</Application>
  <PresentationFormat>Широкоэкранный</PresentationFormat>
  <Paragraphs>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Хомяк</vt:lpstr>
      <vt:lpstr>Описание вида</vt:lpstr>
      <vt:lpstr>Ареал обитания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Хомяк</dc:title>
  <dc:creator>Albert Shtana</dc:creator>
  <cp:lastModifiedBy>Albert Shtana</cp:lastModifiedBy>
  <cp:revision>6</cp:revision>
  <dcterms:created xsi:type="dcterms:W3CDTF">2024-11-14T06:09:45Z</dcterms:created>
  <dcterms:modified xsi:type="dcterms:W3CDTF">2024-11-14T14:09:53Z</dcterms:modified>
</cp:coreProperties>
</file>